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-12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1/5/16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1/5/16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1/5/16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01F9CA3-105E-4857-9057-6DB6197DA786}" type="datetimeFigureOut">
              <a:rPr lang="en-US" smtClean="0"/>
              <a:t>1/5/16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Do not </a:t>
            </a:r>
            <a:r>
              <a:rPr lang="en-US" dirty="0" smtClean="0"/>
              <a:t>turn your vocabulary in…I will collect/check it tomorrow.</a:t>
            </a:r>
          </a:p>
          <a:p>
            <a:r>
              <a:rPr lang="en-US" b="1" dirty="0" smtClean="0"/>
              <a:t>Take out…</a:t>
            </a:r>
          </a:p>
          <a:p>
            <a:pPr lvl="1"/>
            <a:r>
              <a:rPr lang="en-US" i="1" dirty="0" smtClean="0"/>
              <a:t>The Witch of Blackbird Pond</a:t>
            </a:r>
          </a:p>
          <a:p>
            <a:pPr lvl="1"/>
            <a:r>
              <a:rPr lang="en-US" dirty="0" smtClean="0"/>
              <a:t>Reading I.N.</a:t>
            </a:r>
          </a:p>
          <a:p>
            <a:pPr lvl="1"/>
            <a:r>
              <a:rPr lang="en-US" dirty="0" smtClean="0"/>
              <a:t>Pen or Pencil</a:t>
            </a:r>
          </a:p>
          <a:p>
            <a:pPr lvl="1"/>
            <a:r>
              <a:rPr lang="en-US" dirty="0" smtClean="0"/>
              <a:t>Tape or Glue</a:t>
            </a:r>
          </a:p>
          <a:p>
            <a:r>
              <a:rPr lang="en-US" b="1" dirty="0" smtClean="0"/>
              <a:t>Update your Table of Contents</a:t>
            </a:r>
          </a:p>
          <a:p>
            <a:pPr lvl="1"/>
            <a:r>
              <a:rPr lang="en-US" dirty="0" smtClean="0"/>
              <a:t>Page 6: Third Person Point of View</a:t>
            </a:r>
          </a:p>
          <a:p>
            <a:pPr lvl="1"/>
            <a:r>
              <a:rPr lang="en-US" dirty="0" smtClean="0"/>
              <a:t>Page 7: P.O.V. Evidence Chart </a:t>
            </a:r>
          </a:p>
        </p:txBody>
      </p:sp>
    </p:spTree>
    <p:extLst>
      <p:ext uri="{BB962C8B-B14F-4D97-AF65-F5344CB8AC3E}">
        <p14:creationId xmlns:p14="http://schemas.microsoft.com/office/powerpoint/2010/main" val="6609092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 the three different types of Third Person Point of View and find evidence for the type of narration/point of view in </a:t>
            </a:r>
            <a:r>
              <a:rPr lang="en-US" i="1" dirty="0" smtClean="0"/>
              <a:t>The Witch of Blackbird Pond.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26801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Mini-Lesson: Types of Third Person P.O.V.</a:t>
            </a:r>
          </a:p>
          <a:p>
            <a:r>
              <a:rPr lang="en-US" dirty="0" smtClean="0"/>
              <a:t>Group Work: Evidence in </a:t>
            </a:r>
            <a:r>
              <a:rPr lang="en-US" i="1" dirty="0" smtClean="0"/>
              <a:t>The Witch of Blackbird Pond</a:t>
            </a:r>
          </a:p>
          <a:p>
            <a:r>
              <a:rPr lang="en-US" dirty="0" smtClean="0"/>
              <a:t>Begin your homework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02904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 of View/Perspective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Narrator:</a:t>
            </a:r>
            <a:r>
              <a:rPr lang="en-US" dirty="0" smtClean="0"/>
              <a:t>  The person who tells the story.</a:t>
            </a:r>
          </a:p>
          <a:p>
            <a:r>
              <a:rPr lang="en-US" b="1" dirty="0" smtClean="0"/>
              <a:t>Point of View: </a:t>
            </a:r>
            <a:r>
              <a:rPr lang="en-US" dirty="0" smtClean="0"/>
              <a:t>The perspective the story is told through.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336404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Big Types of P.O.V.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1.  First Person:</a:t>
            </a:r>
            <a:r>
              <a:rPr lang="en-US" dirty="0" smtClean="0"/>
              <a:t> I, Me, We (Narrator is in the story)</a:t>
            </a:r>
          </a:p>
          <a:p>
            <a:pPr marL="0" indent="0">
              <a:buNone/>
            </a:pPr>
            <a:r>
              <a:rPr lang="en-US" b="1" dirty="0" smtClean="0"/>
              <a:t>2. Second Person: </a:t>
            </a:r>
            <a:r>
              <a:rPr lang="en-US" dirty="0" smtClean="0"/>
              <a:t>You (Instructional)</a:t>
            </a:r>
          </a:p>
          <a:p>
            <a:pPr marL="0" indent="0">
              <a:buNone/>
            </a:pPr>
            <a:r>
              <a:rPr lang="en-US" b="1" dirty="0" smtClean="0"/>
              <a:t>3.  Third Person: </a:t>
            </a:r>
            <a:r>
              <a:rPr lang="en-US" dirty="0" smtClean="0"/>
              <a:t>He, She, It (Narrator is not in the story)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671749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Third Person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3244"/>
              </p:ext>
            </p:extLst>
          </p:nvPr>
        </p:nvGraphicFramePr>
        <p:xfrm>
          <a:off x="549275" y="1600198"/>
          <a:ext cx="8042276" cy="48577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0569"/>
                <a:gridCol w="2010569"/>
                <a:gridCol w="2010569"/>
                <a:gridCol w="2010569"/>
              </a:tblGrid>
              <a:tr h="778971">
                <a:tc>
                  <a:txBody>
                    <a:bodyPr/>
                    <a:lstStyle/>
                    <a:p>
                      <a:r>
                        <a:rPr lang="en-US" dirty="0" smtClean="0"/>
                        <a:t>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Narrator in the story?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Bias?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Character thoughts and feelings?</a:t>
                      </a:r>
                      <a:endParaRPr lang="en-US" dirty="0"/>
                    </a:p>
                  </a:txBody>
                  <a:tcPr/>
                </a:tc>
              </a:tr>
              <a:tr h="1314451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r>
                        <a:rPr lang="en-US" baseline="0" dirty="0" smtClean="0"/>
                        <a:t> Person Objective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</a:tr>
              <a:tr h="1314451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r>
                        <a:rPr lang="en-US" dirty="0" smtClean="0"/>
                        <a:t> Person Omniscient (All-Knowing)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YES—All characters</a:t>
                      </a:r>
                      <a:endParaRPr lang="en-US" dirty="0"/>
                    </a:p>
                  </a:txBody>
                  <a:tcPr/>
                </a:tc>
              </a:tr>
              <a:tr h="1314451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r>
                        <a:rPr lang="en-US" dirty="0" smtClean="0"/>
                        <a:t> Person</a:t>
                      </a:r>
                      <a:r>
                        <a:rPr lang="en-US" baseline="0" dirty="0" smtClean="0"/>
                        <a:t> Limited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YES—One character (the</a:t>
                      </a:r>
                      <a:r>
                        <a:rPr lang="en-US" baseline="0" dirty="0" smtClean="0"/>
                        <a:t> main character)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57379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9</TotalTime>
  <Words>234</Words>
  <Application>Microsoft Macintosh PowerPoint</Application>
  <PresentationFormat>On-screen Show (4:3)</PresentationFormat>
  <Paragraphs>52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Breeze</vt:lpstr>
      <vt:lpstr>Do Now</vt:lpstr>
      <vt:lpstr>Objective</vt:lpstr>
      <vt:lpstr>Agenda</vt:lpstr>
      <vt:lpstr>Point of View/Perspective</vt:lpstr>
      <vt:lpstr>Three Big Types of P.O.V. </vt:lpstr>
      <vt:lpstr>Third Person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</dc:title>
  <dc:creator>Sasha Davis</dc:creator>
  <cp:lastModifiedBy>Sasha Davis</cp:lastModifiedBy>
  <cp:revision>2</cp:revision>
  <dcterms:created xsi:type="dcterms:W3CDTF">2016-01-05T12:39:13Z</dcterms:created>
  <dcterms:modified xsi:type="dcterms:W3CDTF">2016-01-05T12:48:53Z</dcterms:modified>
</cp:coreProperties>
</file>